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1292" r:id="rId2"/>
    <p:sldId id="339" r:id="rId3"/>
    <p:sldId id="337" r:id="rId4"/>
    <p:sldId id="338" r:id="rId5"/>
    <p:sldId id="299" r:id="rId6"/>
    <p:sldId id="1291" r:id="rId7"/>
    <p:sldId id="367" r:id="rId8"/>
    <p:sldId id="282" r:id="rId9"/>
    <p:sldId id="361" r:id="rId10"/>
    <p:sldId id="1293" r:id="rId11"/>
    <p:sldId id="1294" r:id="rId12"/>
    <p:sldId id="977" r:id="rId13"/>
    <p:sldId id="1280" r:id="rId14"/>
    <p:sldId id="1281" r:id="rId15"/>
    <p:sldId id="1282" r:id="rId16"/>
    <p:sldId id="1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0079610" initials="2" lastIdx="1" clrIdx="0">
    <p:extLst>
      <p:ext uri="{19B8F6BF-5375-455C-9EA6-DF929625EA0E}">
        <p15:presenceInfo xmlns:p15="http://schemas.microsoft.com/office/powerpoint/2012/main" userId="S::20079610@wit.ie::0261a632-0366-4a3f-8e10-4be136197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67"/>
    <p:restoredTop sz="94696"/>
  </p:normalViewPr>
  <p:slideViewPr>
    <p:cSldViewPr snapToGrid="0" snapToObjects="1">
      <p:cViewPr varScale="1">
        <p:scale>
          <a:sx n="90" d="100"/>
          <a:sy n="90" d="100"/>
        </p:scale>
        <p:origin x="20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20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4C995-8D41-43BE-943B-03EB07A19DF7}" type="doc">
      <dgm:prSet loTypeId="urn:microsoft.com/office/officeart/2005/8/layout/process4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B4D120-4D44-462A-8EF0-9AA60086F50A}">
      <dgm:prSet/>
      <dgm:spPr/>
      <dgm:t>
        <a:bodyPr/>
        <a:lstStyle/>
        <a:p>
          <a:r>
            <a:rPr lang="en-US" dirty="0"/>
            <a:t>Inner critic – Chimp on your shoulder</a:t>
          </a:r>
        </a:p>
      </dgm:t>
    </dgm:pt>
    <dgm:pt modelId="{CA553772-B1BC-4F70-B8EA-BBF4736A4B30}" type="parTrans" cxnId="{6771C537-BB03-4854-BB76-A4AF410DF298}">
      <dgm:prSet/>
      <dgm:spPr/>
      <dgm:t>
        <a:bodyPr/>
        <a:lstStyle/>
        <a:p>
          <a:endParaRPr lang="en-US"/>
        </a:p>
      </dgm:t>
    </dgm:pt>
    <dgm:pt modelId="{636EBEF5-DB2F-40DF-9D9D-65CA58692B6B}" type="sibTrans" cxnId="{6771C537-BB03-4854-BB76-A4AF410DF298}">
      <dgm:prSet/>
      <dgm:spPr/>
      <dgm:t>
        <a:bodyPr/>
        <a:lstStyle/>
        <a:p>
          <a:endParaRPr lang="en-US"/>
        </a:p>
      </dgm:t>
    </dgm:pt>
    <dgm:pt modelId="{CD258486-C237-455D-BF48-B40A51F6609B}">
      <dgm:prSet/>
      <dgm:spPr/>
      <dgm:t>
        <a:bodyPr/>
        <a:lstStyle/>
        <a:p>
          <a:r>
            <a:rPr lang="en-US" dirty="0"/>
            <a:t>Shaped during our formative years by our environment, family, teachers, friends</a:t>
          </a:r>
        </a:p>
      </dgm:t>
    </dgm:pt>
    <dgm:pt modelId="{3FBA5925-49E6-4A18-9693-CCE09F16CFD7}" type="parTrans" cxnId="{D46FAF0D-04BA-42C4-BC0A-56BA354B958E}">
      <dgm:prSet/>
      <dgm:spPr/>
      <dgm:t>
        <a:bodyPr/>
        <a:lstStyle/>
        <a:p>
          <a:endParaRPr lang="en-US"/>
        </a:p>
      </dgm:t>
    </dgm:pt>
    <dgm:pt modelId="{2204F4BA-5E9A-475C-B35A-10CC0AA944F4}" type="sibTrans" cxnId="{D46FAF0D-04BA-42C4-BC0A-56BA354B958E}">
      <dgm:prSet/>
      <dgm:spPr/>
      <dgm:t>
        <a:bodyPr/>
        <a:lstStyle/>
        <a:p>
          <a:endParaRPr lang="en-US"/>
        </a:p>
      </dgm:t>
    </dgm:pt>
    <dgm:pt modelId="{C8980E45-0CA7-4B07-ADDC-C40509F77C8C}">
      <dgm:prSet/>
      <dgm:spPr/>
      <dgm:t>
        <a:bodyPr/>
        <a:lstStyle/>
        <a:p>
          <a:r>
            <a:rPr lang="en-US"/>
            <a:t>Holds our belief system, values, attitudes</a:t>
          </a:r>
        </a:p>
      </dgm:t>
    </dgm:pt>
    <dgm:pt modelId="{534AB0E6-DEBF-44E7-934B-A13DEBDF6D1B}" type="parTrans" cxnId="{4BFADCE8-D5DB-4F03-BA49-0E5281740BED}">
      <dgm:prSet/>
      <dgm:spPr/>
      <dgm:t>
        <a:bodyPr/>
        <a:lstStyle/>
        <a:p>
          <a:endParaRPr lang="en-US"/>
        </a:p>
      </dgm:t>
    </dgm:pt>
    <dgm:pt modelId="{15458DB7-4318-488C-94EB-C3547FB8B903}" type="sibTrans" cxnId="{4BFADCE8-D5DB-4F03-BA49-0E5281740BED}">
      <dgm:prSet/>
      <dgm:spPr/>
      <dgm:t>
        <a:bodyPr/>
        <a:lstStyle/>
        <a:p>
          <a:endParaRPr lang="en-US"/>
        </a:p>
      </dgm:t>
    </dgm:pt>
    <dgm:pt modelId="{28A4E966-F45A-1F49-BA8F-91D2FB579556}" type="pres">
      <dgm:prSet presAssocID="{5F24C995-8D41-43BE-943B-03EB07A19DF7}" presName="Name0" presStyleCnt="0">
        <dgm:presLayoutVars>
          <dgm:dir/>
          <dgm:animLvl val="lvl"/>
          <dgm:resizeHandles val="exact"/>
        </dgm:presLayoutVars>
      </dgm:prSet>
      <dgm:spPr/>
    </dgm:pt>
    <dgm:pt modelId="{B515A6E2-F005-304E-AF1B-C9DB2441BF7D}" type="pres">
      <dgm:prSet presAssocID="{C8980E45-0CA7-4B07-ADDC-C40509F77C8C}" presName="boxAndChildren" presStyleCnt="0"/>
      <dgm:spPr/>
    </dgm:pt>
    <dgm:pt modelId="{111F2C4E-F4A2-2D42-9466-AC9343466452}" type="pres">
      <dgm:prSet presAssocID="{C8980E45-0CA7-4B07-ADDC-C40509F77C8C}" presName="parentTextBox" presStyleLbl="node1" presStyleIdx="0" presStyleCnt="3"/>
      <dgm:spPr/>
    </dgm:pt>
    <dgm:pt modelId="{1BC58C01-2A98-484E-B647-C8B205453F4C}" type="pres">
      <dgm:prSet presAssocID="{2204F4BA-5E9A-475C-B35A-10CC0AA944F4}" presName="sp" presStyleCnt="0"/>
      <dgm:spPr/>
    </dgm:pt>
    <dgm:pt modelId="{834996E7-3F47-9C40-AE80-50EE7FE1E2AE}" type="pres">
      <dgm:prSet presAssocID="{CD258486-C237-455D-BF48-B40A51F6609B}" presName="arrowAndChildren" presStyleCnt="0"/>
      <dgm:spPr/>
    </dgm:pt>
    <dgm:pt modelId="{D59D14E6-238C-4A40-8E17-794AEF3C5247}" type="pres">
      <dgm:prSet presAssocID="{CD258486-C237-455D-BF48-B40A51F6609B}" presName="parentTextArrow" presStyleLbl="node1" presStyleIdx="1" presStyleCnt="3"/>
      <dgm:spPr/>
    </dgm:pt>
    <dgm:pt modelId="{34FF2B45-A9A7-3A45-A0EF-77F161CD13A3}" type="pres">
      <dgm:prSet presAssocID="{636EBEF5-DB2F-40DF-9D9D-65CA58692B6B}" presName="sp" presStyleCnt="0"/>
      <dgm:spPr/>
    </dgm:pt>
    <dgm:pt modelId="{E4F9FD4F-EAC8-E64F-9890-DCF222B08B02}" type="pres">
      <dgm:prSet presAssocID="{79B4D120-4D44-462A-8EF0-9AA60086F50A}" presName="arrowAndChildren" presStyleCnt="0"/>
      <dgm:spPr/>
    </dgm:pt>
    <dgm:pt modelId="{25523477-913D-A542-B2F3-5C654F6C526E}" type="pres">
      <dgm:prSet presAssocID="{79B4D120-4D44-462A-8EF0-9AA60086F50A}" presName="parentTextArrow" presStyleLbl="node1" presStyleIdx="2" presStyleCnt="3"/>
      <dgm:spPr/>
    </dgm:pt>
  </dgm:ptLst>
  <dgm:cxnLst>
    <dgm:cxn modelId="{D46FAF0D-04BA-42C4-BC0A-56BA354B958E}" srcId="{5F24C995-8D41-43BE-943B-03EB07A19DF7}" destId="{CD258486-C237-455D-BF48-B40A51F6609B}" srcOrd="1" destOrd="0" parTransId="{3FBA5925-49E6-4A18-9693-CCE09F16CFD7}" sibTransId="{2204F4BA-5E9A-475C-B35A-10CC0AA944F4}"/>
    <dgm:cxn modelId="{02E91836-9678-5D4A-9B27-C5615DC3B381}" type="presOf" srcId="{CD258486-C237-455D-BF48-B40A51F6609B}" destId="{D59D14E6-238C-4A40-8E17-794AEF3C5247}" srcOrd="0" destOrd="0" presId="urn:microsoft.com/office/officeart/2005/8/layout/process4"/>
    <dgm:cxn modelId="{6771C537-BB03-4854-BB76-A4AF410DF298}" srcId="{5F24C995-8D41-43BE-943B-03EB07A19DF7}" destId="{79B4D120-4D44-462A-8EF0-9AA60086F50A}" srcOrd="0" destOrd="0" parTransId="{CA553772-B1BC-4F70-B8EA-BBF4736A4B30}" sibTransId="{636EBEF5-DB2F-40DF-9D9D-65CA58692B6B}"/>
    <dgm:cxn modelId="{8FBFE0A6-CFA4-F34F-89FF-53E99E1EA5FC}" type="presOf" srcId="{C8980E45-0CA7-4B07-ADDC-C40509F77C8C}" destId="{111F2C4E-F4A2-2D42-9466-AC9343466452}" srcOrd="0" destOrd="0" presId="urn:microsoft.com/office/officeart/2005/8/layout/process4"/>
    <dgm:cxn modelId="{320265AF-DD5F-8747-B4EB-4475A96B2265}" type="presOf" srcId="{5F24C995-8D41-43BE-943B-03EB07A19DF7}" destId="{28A4E966-F45A-1F49-BA8F-91D2FB579556}" srcOrd="0" destOrd="0" presId="urn:microsoft.com/office/officeart/2005/8/layout/process4"/>
    <dgm:cxn modelId="{02EB6AC6-600B-654B-977D-8566D599E03B}" type="presOf" srcId="{79B4D120-4D44-462A-8EF0-9AA60086F50A}" destId="{25523477-913D-A542-B2F3-5C654F6C526E}" srcOrd="0" destOrd="0" presId="urn:microsoft.com/office/officeart/2005/8/layout/process4"/>
    <dgm:cxn modelId="{4BFADCE8-D5DB-4F03-BA49-0E5281740BED}" srcId="{5F24C995-8D41-43BE-943B-03EB07A19DF7}" destId="{C8980E45-0CA7-4B07-ADDC-C40509F77C8C}" srcOrd="2" destOrd="0" parTransId="{534AB0E6-DEBF-44E7-934B-A13DEBDF6D1B}" sibTransId="{15458DB7-4318-488C-94EB-C3547FB8B903}"/>
    <dgm:cxn modelId="{18185810-192F-EA46-BC88-71B09E2E5299}" type="presParOf" srcId="{28A4E966-F45A-1F49-BA8F-91D2FB579556}" destId="{B515A6E2-F005-304E-AF1B-C9DB2441BF7D}" srcOrd="0" destOrd="0" presId="urn:microsoft.com/office/officeart/2005/8/layout/process4"/>
    <dgm:cxn modelId="{F1BA1A77-6D0F-A045-A973-C824BB7E0118}" type="presParOf" srcId="{B515A6E2-F005-304E-AF1B-C9DB2441BF7D}" destId="{111F2C4E-F4A2-2D42-9466-AC9343466452}" srcOrd="0" destOrd="0" presId="urn:microsoft.com/office/officeart/2005/8/layout/process4"/>
    <dgm:cxn modelId="{4ED973B8-2280-734A-9FBF-2A6A46159B68}" type="presParOf" srcId="{28A4E966-F45A-1F49-BA8F-91D2FB579556}" destId="{1BC58C01-2A98-484E-B647-C8B205453F4C}" srcOrd="1" destOrd="0" presId="urn:microsoft.com/office/officeart/2005/8/layout/process4"/>
    <dgm:cxn modelId="{1CB1D474-BB0E-0646-B005-A6235A8C8866}" type="presParOf" srcId="{28A4E966-F45A-1F49-BA8F-91D2FB579556}" destId="{834996E7-3F47-9C40-AE80-50EE7FE1E2AE}" srcOrd="2" destOrd="0" presId="urn:microsoft.com/office/officeart/2005/8/layout/process4"/>
    <dgm:cxn modelId="{AC5147F7-B2CE-B347-84A0-417BF13314CA}" type="presParOf" srcId="{834996E7-3F47-9C40-AE80-50EE7FE1E2AE}" destId="{D59D14E6-238C-4A40-8E17-794AEF3C5247}" srcOrd="0" destOrd="0" presId="urn:microsoft.com/office/officeart/2005/8/layout/process4"/>
    <dgm:cxn modelId="{F4E077C2-66C4-674B-9E48-E587763D3115}" type="presParOf" srcId="{28A4E966-F45A-1F49-BA8F-91D2FB579556}" destId="{34FF2B45-A9A7-3A45-A0EF-77F161CD13A3}" srcOrd="3" destOrd="0" presId="urn:microsoft.com/office/officeart/2005/8/layout/process4"/>
    <dgm:cxn modelId="{0F1AFED4-E768-AD45-8904-44E6DABCC5E0}" type="presParOf" srcId="{28A4E966-F45A-1F49-BA8F-91D2FB579556}" destId="{E4F9FD4F-EAC8-E64F-9890-DCF222B08B02}" srcOrd="4" destOrd="0" presId="urn:microsoft.com/office/officeart/2005/8/layout/process4"/>
    <dgm:cxn modelId="{4140D197-703E-D64E-B6C7-A5D72565EC86}" type="presParOf" srcId="{E4F9FD4F-EAC8-E64F-9890-DCF222B08B02}" destId="{25523477-913D-A542-B2F3-5C654F6C526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B5494A-6161-4538-91F0-BA46ED748054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269219-58A1-4685-A40A-ADCDE3ED9890}">
      <dgm:prSet/>
      <dgm:spPr/>
      <dgm:t>
        <a:bodyPr/>
        <a:lstStyle/>
        <a:p>
          <a:r>
            <a:rPr lang="en-US" dirty="0"/>
            <a:t>See some food that looks good</a:t>
          </a:r>
        </a:p>
      </dgm:t>
    </dgm:pt>
    <dgm:pt modelId="{F1230478-4D98-40D2-81B0-BB12AC0F83D9}" type="parTrans" cxnId="{00CD41F0-4565-4F1A-A67D-F092B30B2335}">
      <dgm:prSet/>
      <dgm:spPr/>
      <dgm:t>
        <a:bodyPr/>
        <a:lstStyle/>
        <a:p>
          <a:endParaRPr lang="en-US"/>
        </a:p>
      </dgm:t>
    </dgm:pt>
    <dgm:pt modelId="{AD64714D-CB38-4B76-9AF7-C135A165180D}" type="sibTrans" cxnId="{00CD41F0-4565-4F1A-A67D-F092B30B2335}">
      <dgm:prSet/>
      <dgm:spPr/>
      <dgm:t>
        <a:bodyPr/>
        <a:lstStyle/>
        <a:p>
          <a:endParaRPr lang="en-US"/>
        </a:p>
      </dgm:t>
    </dgm:pt>
    <dgm:pt modelId="{755871EC-6403-40D7-9B6C-1AC5E24CFC9A}">
      <dgm:prSet/>
      <dgm:spPr/>
      <dgm:t>
        <a:bodyPr/>
        <a:lstStyle/>
        <a:p>
          <a:r>
            <a:rPr lang="en-US"/>
            <a:t>The brain sends signal – eat – survival </a:t>
          </a:r>
        </a:p>
      </dgm:t>
    </dgm:pt>
    <dgm:pt modelId="{ECD5F079-0193-475E-976E-83C3F32F3B27}" type="parTrans" cxnId="{8D5CABC6-E1FF-424A-BF92-C47618559ADE}">
      <dgm:prSet/>
      <dgm:spPr/>
      <dgm:t>
        <a:bodyPr/>
        <a:lstStyle/>
        <a:p>
          <a:endParaRPr lang="en-US"/>
        </a:p>
      </dgm:t>
    </dgm:pt>
    <dgm:pt modelId="{73F8EB5E-E416-49A4-845D-D47140757936}" type="sibTrans" cxnId="{8D5CABC6-E1FF-424A-BF92-C47618559ADE}">
      <dgm:prSet/>
      <dgm:spPr/>
      <dgm:t>
        <a:bodyPr/>
        <a:lstStyle/>
        <a:p>
          <a:endParaRPr lang="en-US"/>
        </a:p>
      </dgm:t>
    </dgm:pt>
    <dgm:pt modelId="{0CE46860-ECCE-4036-B034-00F8C32EC46A}">
      <dgm:prSet/>
      <dgm:spPr/>
      <dgm:t>
        <a:bodyPr/>
        <a:lstStyle/>
        <a:p>
          <a:r>
            <a:rPr lang="en-US" dirty="0"/>
            <a:t>Tastes good – makes you feel better - body sends signal to brain to remember</a:t>
          </a:r>
        </a:p>
      </dgm:t>
    </dgm:pt>
    <dgm:pt modelId="{9A88479D-C103-4C7F-BD06-AFD36526E9E4}" type="parTrans" cxnId="{B1CF1FB2-8184-482D-934A-4364856A1453}">
      <dgm:prSet/>
      <dgm:spPr/>
      <dgm:t>
        <a:bodyPr/>
        <a:lstStyle/>
        <a:p>
          <a:endParaRPr lang="en-US"/>
        </a:p>
      </dgm:t>
    </dgm:pt>
    <dgm:pt modelId="{7BDF9ECD-C8EE-40AB-8A33-88885AE3104F}" type="sibTrans" cxnId="{B1CF1FB2-8184-482D-934A-4364856A1453}">
      <dgm:prSet/>
      <dgm:spPr/>
      <dgm:t>
        <a:bodyPr/>
        <a:lstStyle/>
        <a:p>
          <a:endParaRPr lang="en-US"/>
        </a:p>
      </dgm:t>
    </dgm:pt>
    <dgm:pt modelId="{D5B22204-02E2-4211-9D9F-402BE776D728}">
      <dgm:prSet/>
      <dgm:spPr/>
      <dgm:t>
        <a:bodyPr/>
        <a:lstStyle/>
        <a:p>
          <a:r>
            <a:rPr lang="en-US"/>
            <a:t>Creative brain – use same principle to feel better</a:t>
          </a:r>
        </a:p>
      </dgm:t>
    </dgm:pt>
    <dgm:pt modelId="{17B5F2CC-4F43-43E7-92B1-FA06054FF2F1}" type="parTrans" cxnId="{491B91C4-D395-416A-B482-7D979C56BA9A}">
      <dgm:prSet/>
      <dgm:spPr/>
      <dgm:t>
        <a:bodyPr/>
        <a:lstStyle/>
        <a:p>
          <a:endParaRPr lang="en-US"/>
        </a:p>
      </dgm:t>
    </dgm:pt>
    <dgm:pt modelId="{1CA59E7B-C114-479A-B28A-72815D5B477A}" type="sibTrans" cxnId="{491B91C4-D395-416A-B482-7D979C56BA9A}">
      <dgm:prSet/>
      <dgm:spPr/>
      <dgm:t>
        <a:bodyPr/>
        <a:lstStyle/>
        <a:p>
          <a:endParaRPr lang="en-US"/>
        </a:p>
      </dgm:t>
    </dgm:pt>
    <dgm:pt modelId="{8B7B58AF-9BD4-46B4-B7E3-0FF1CFE1AB81}">
      <dgm:prSet/>
      <dgm:spPr/>
      <dgm:t>
        <a:bodyPr/>
        <a:lstStyle/>
        <a:p>
          <a:r>
            <a:rPr lang="en-US"/>
            <a:t>Same process – different trigger – emotion instead of  hunger</a:t>
          </a:r>
        </a:p>
      </dgm:t>
    </dgm:pt>
    <dgm:pt modelId="{237C8797-29F4-41D0-AF17-BBAB56DC7412}" type="parTrans" cxnId="{A4B6C37D-1EA5-4A52-BE7F-C13AFEEEB274}">
      <dgm:prSet/>
      <dgm:spPr/>
      <dgm:t>
        <a:bodyPr/>
        <a:lstStyle/>
        <a:p>
          <a:endParaRPr lang="en-US"/>
        </a:p>
      </dgm:t>
    </dgm:pt>
    <dgm:pt modelId="{026EE3C2-F9D3-42F1-98C1-B87419BA1C99}" type="sibTrans" cxnId="{A4B6C37D-1EA5-4A52-BE7F-C13AFEEEB274}">
      <dgm:prSet/>
      <dgm:spPr/>
      <dgm:t>
        <a:bodyPr/>
        <a:lstStyle/>
        <a:p>
          <a:endParaRPr lang="en-US"/>
        </a:p>
      </dgm:t>
    </dgm:pt>
    <dgm:pt modelId="{67499225-A35F-9649-8A7C-152A11567A12}" type="pres">
      <dgm:prSet presAssocID="{44B5494A-6161-4538-91F0-BA46ED748054}" presName="diagram" presStyleCnt="0">
        <dgm:presLayoutVars>
          <dgm:dir/>
          <dgm:resizeHandles val="exact"/>
        </dgm:presLayoutVars>
      </dgm:prSet>
      <dgm:spPr/>
    </dgm:pt>
    <dgm:pt modelId="{E767829F-BCAF-1A4E-9360-19C9E6387DDD}" type="pres">
      <dgm:prSet presAssocID="{94269219-58A1-4685-A40A-ADCDE3ED9890}" presName="node" presStyleLbl="node1" presStyleIdx="0" presStyleCnt="5">
        <dgm:presLayoutVars>
          <dgm:bulletEnabled val="1"/>
        </dgm:presLayoutVars>
      </dgm:prSet>
      <dgm:spPr/>
    </dgm:pt>
    <dgm:pt modelId="{179272D9-D6D3-D349-AB95-B873F224B63E}" type="pres">
      <dgm:prSet presAssocID="{AD64714D-CB38-4B76-9AF7-C135A165180D}" presName="sibTrans" presStyleLbl="sibTrans2D1" presStyleIdx="0" presStyleCnt="4"/>
      <dgm:spPr/>
    </dgm:pt>
    <dgm:pt modelId="{C352CF63-F4CD-2E48-8E88-49D4FE525E04}" type="pres">
      <dgm:prSet presAssocID="{AD64714D-CB38-4B76-9AF7-C135A165180D}" presName="connectorText" presStyleLbl="sibTrans2D1" presStyleIdx="0" presStyleCnt="4"/>
      <dgm:spPr/>
    </dgm:pt>
    <dgm:pt modelId="{2712AFE0-11AA-8C4C-8BB3-8A70E431AC8F}" type="pres">
      <dgm:prSet presAssocID="{755871EC-6403-40D7-9B6C-1AC5E24CFC9A}" presName="node" presStyleLbl="node1" presStyleIdx="1" presStyleCnt="5">
        <dgm:presLayoutVars>
          <dgm:bulletEnabled val="1"/>
        </dgm:presLayoutVars>
      </dgm:prSet>
      <dgm:spPr/>
    </dgm:pt>
    <dgm:pt modelId="{3BB5CA10-8963-C844-9DFA-08938CD44342}" type="pres">
      <dgm:prSet presAssocID="{73F8EB5E-E416-49A4-845D-D47140757936}" presName="sibTrans" presStyleLbl="sibTrans2D1" presStyleIdx="1" presStyleCnt="4"/>
      <dgm:spPr/>
    </dgm:pt>
    <dgm:pt modelId="{EB6A4FE4-1575-B045-9BC3-A11DB7683EF5}" type="pres">
      <dgm:prSet presAssocID="{73F8EB5E-E416-49A4-845D-D47140757936}" presName="connectorText" presStyleLbl="sibTrans2D1" presStyleIdx="1" presStyleCnt="4"/>
      <dgm:spPr/>
    </dgm:pt>
    <dgm:pt modelId="{C070F3AA-6AFC-5A46-B8FF-706316B4D7DB}" type="pres">
      <dgm:prSet presAssocID="{0CE46860-ECCE-4036-B034-00F8C32EC46A}" presName="node" presStyleLbl="node1" presStyleIdx="2" presStyleCnt="5">
        <dgm:presLayoutVars>
          <dgm:bulletEnabled val="1"/>
        </dgm:presLayoutVars>
      </dgm:prSet>
      <dgm:spPr/>
    </dgm:pt>
    <dgm:pt modelId="{28B7C880-FBE9-D843-B4CF-8675CE04650B}" type="pres">
      <dgm:prSet presAssocID="{7BDF9ECD-C8EE-40AB-8A33-88885AE3104F}" presName="sibTrans" presStyleLbl="sibTrans2D1" presStyleIdx="2" presStyleCnt="4"/>
      <dgm:spPr/>
    </dgm:pt>
    <dgm:pt modelId="{339AC887-6134-2247-BF66-5442A53D2903}" type="pres">
      <dgm:prSet presAssocID="{7BDF9ECD-C8EE-40AB-8A33-88885AE3104F}" presName="connectorText" presStyleLbl="sibTrans2D1" presStyleIdx="2" presStyleCnt="4"/>
      <dgm:spPr/>
    </dgm:pt>
    <dgm:pt modelId="{16D84F57-A377-2B4D-8F16-6AA05BC59715}" type="pres">
      <dgm:prSet presAssocID="{D5B22204-02E2-4211-9D9F-402BE776D728}" presName="node" presStyleLbl="node1" presStyleIdx="3" presStyleCnt="5">
        <dgm:presLayoutVars>
          <dgm:bulletEnabled val="1"/>
        </dgm:presLayoutVars>
      </dgm:prSet>
      <dgm:spPr/>
    </dgm:pt>
    <dgm:pt modelId="{C7CD1A35-4028-3149-A451-432190229ED7}" type="pres">
      <dgm:prSet presAssocID="{1CA59E7B-C114-479A-B28A-72815D5B477A}" presName="sibTrans" presStyleLbl="sibTrans2D1" presStyleIdx="3" presStyleCnt="4"/>
      <dgm:spPr/>
    </dgm:pt>
    <dgm:pt modelId="{83C24A74-CF85-0A43-BE67-6621A687634F}" type="pres">
      <dgm:prSet presAssocID="{1CA59E7B-C114-479A-B28A-72815D5B477A}" presName="connectorText" presStyleLbl="sibTrans2D1" presStyleIdx="3" presStyleCnt="4"/>
      <dgm:spPr/>
    </dgm:pt>
    <dgm:pt modelId="{6705C1BD-0140-8D42-A13A-C89E1827DD7F}" type="pres">
      <dgm:prSet presAssocID="{8B7B58AF-9BD4-46B4-B7E3-0FF1CFE1AB81}" presName="node" presStyleLbl="node1" presStyleIdx="4" presStyleCnt="5">
        <dgm:presLayoutVars>
          <dgm:bulletEnabled val="1"/>
        </dgm:presLayoutVars>
      </dgm:prSet>
      <dgm:spPr/>
    </dgm:pt>
  </dgm:ptLst>
  <dgm:cxnLst>
    <dgm:cxn modelId="{0F058806-639B-A549-8CD4-470F9039E143}" type="presOf" srcId="{8B7B58AF-9BD4-46B4-B7E3-0FF1CFE1AB81}" destId="{6705C1BD-0140-8D42-A13A-C89E1827DD7F}" srcOrd="0" destOrd="0" presId="urn:microsoft.com/office/officeart/2005/8/layout/process5"/>
    <dgm:cxn modelId="{2C87D118-5C3A-9C49-8E25-9DCA97202291}" type="presOf" srcId="{1CA59E7B-C114-479A-B28A-72815D5B477A}" destId="{C7CD1A35-4028-3149-A451-432190229ED7}" srcOrd="0" destOrd="0" presId="urn:microsoft.com/office/officeart/2005/8/layout/process5"/>
    <dgm:cxn modelId="{86283339-7B2E-5749-8441-A789AD7CA046}" type="presOf" srcId="{73F8EB5E-E416-49A4-845D-D47140757936}" destId="{EB6A4FE4-1575-B045-9BC3-A11DB7683EF5}" srcOrd="1" destOrd="0" presId="urn:microsoft.com/office/officeart/2005/8/layout/process5"/>
    <dgm:cxn modelId="{32FB323C-2C6A-5F48-8A87-9B29B93D30A0}" type="presOf" srcId="{D5B22204-02E2-4211-9D9F-402BE776D728}" destId="{16D84F57-A377-2B4D-8F16-6AA05BC59715}" srcOrd="0" destOrd="0" presId="urn:microsoft.com/office/officeart/2005/8/layout/process5"/>
    <dgm:cxn modelId="{AAF0C94A-73F1-C14C-9CE4-3195036A34EB}" type="presOf" srcId="{7BDF9ECD-C8EE-40AB-8A33-88885AE3104F}" destId="{339AC887-6134-2247-BF66-5442A53D2903}" srcOrd="1" destOrd="0" presId="urn:microsoft.com/office/officeart/2005/8/layout/process5"/>
    <dgm:cxn modelId="{A8C5BD54-E981-7F48-9C05-9594E1644E3B}" type="presOf" srcId="{AD64714D-CB38-4B76-9AF7-C135A165180D}" destId="{C352CF63-F4CD-2E48-8E88-49D4FE525E04}" srcOrd="1" destOrd="0" presId="urn:microsoft.com/office/officeart/2005/8/layout/process5"/>
    <dgm:cxn modelId="{B1697765-A209-E94A-8DEE-45751409DC9F}" type="presOf" srcId="{44B5494A-6161-4538-91F0-BA46ED748054}" destId="{67499225-A35F-9649-8A7C-152A11567A12}" srcOrd="0" destOrd="0" presId="urn:microsoft.com/office/officeart/2005/8/layout/process5"/>
    <dgm:cxn modelId="{A4B6C37D-1EA5-4A52-BE7F-C13AFEEEB274}" srcId="{44B5494A-6161-4538-91F0-BA46ED748054}" destId="{8B7B58AF-9BD4-46B4-B7E3-0FF1CFE1AB81}" srcOrd="4" destOrd="0" parTransId="{237C8797-29F4-41D0-AF17-BBAB56DC7412}" sibTransId="{026EE3C2-F9D3-42F1-98C1-B87419BA1C99}"/>
    <dgm:cxn modelId="{58B50F85-A1E9-B342-B075-4D9DCA5E62C9}" type="presOf" srcId="{AD64714D-CB38-4B76-9AF7-C135A165180D}" destId="{179272D9-D6D3-D349-AB95-B873F224B63E}" srcOrd="0" destOrd="0" presId="urn:microsoft.com/office/officeart/2005/8/layout/process5"/>
    <dgm:cxn modelId="{4245408F-1524-0D47-B743-5224D3231952}" type="presOf" srcId="{1CA59E7B-C114-479A-B28A-72815D5B477A}" destId="{83C24A74-CF85-0A43-BE67-6621A687634F}" srcOrd="1" destOrd="0" presId="urn:microsoft.com/office/officeart/2005/8/layout/process5"/>
    <dgm:cxn modelId="{B1CF1FB2-8184-482D-934A-4364856A1453}" srcId="{44B5494A-6161-4538-91F0-BA46ED748054}" destId="{0CE46860-ECCE-4036-B034-00F8C32EC46A}" srcOrd="2" destOrd="0" parTransId="{9A88479D-C103-4C7F-BD06-AFD36526E9E4}" sibTransId="{7BDF9ECD-C8EE-40AB-8A33-88885AE3104F}"/>
    <dgm:cxn modelId="{DF40CEBA-573B-FB43-BFA5-499A47287A14}" type="presOf" srcId="{94269219-58A1-4685-A40A-ADCDE3ED9890}" destId="{E767829F-BCAF-1A4E-9360-19C9E6387DDD}" srcOrd="0" destOrd="0" presId="urn:microsoft.com/office/officeart/2005/8/layout/process5"/>
    <dgm:cxn modelId="{491B91C4-D395-416A-B482-7D979C56BA9A}" srcId="{44B5494A-6161-4538-91F0-BA46ED748054}" destId="{D5B22204-02E2-4211-9D9F-402BE776D728}" srcOrd="3" destOrd="0" parTransId="{17B5F2CC-4F43-43E7-92B1-FA06054FF2F1}" sibTransId="{1CA59E7B-C114-479A-B28A-72815D5B477A}"/>
    <dgm:cxn modelId="{8D5CABC6-E1FF-424A-BF92-C47618559ADE}" srcId="{44B5494A-6161-4538-91F0-BA46ED748054}" destId="{755871EC-6403-40D7-9B6C-1AC5E24CFC9A}" srcOrd="1" destOrd="0" parTransId="{ECD5F079-0193-475E-976E-83C3F32F3B27}" sibTransId="{73F8EB5E-E416-49A4-845D-D47140757936}"/>
    <dgm:cxn modelId="{9B3D55C7-4C00-F547-BE91-288767306193}" type="presOf" srcId="{0CE46860-ECCE-4036-B034-00F8C32EC46A}" destId="{C070F3AA-6AFC-5A46-B8FF-706316B4D7DB}" srcOrd="0" destOrd="0" presId="urn:microsoft.com/office/officeart/2005/8/layout/process5"/>
    <dgm:cxn modelId="{AF92DFE8-2A76-2347-B86B-EC41DF7FA5F5}" type="presOf" srcId="{73F8EB5E-E416-49A4-845D-D47140757936}" destId="{3BB5CA10-8963-C844-9DFA-08938CD44342}" srcOrd="0" destOrd="0" presId="urn:microsoft.com/office/officeart/2005/8/layout/process5"/>
    <dgm:cxn modelId="{3645E0EF-C1E6-744D-8A18-9BD4172B1F4E}" type="presOf" srcId="{7BDF9ECD-C8EE-40AB-8A33-88885AE3104F}" destId="{28B7C880-FBE9-D843-B4CF-8675CE04650B}" srcOrd="0" destOrd="0" presId="urn:microsoft.com/office/officeart/2005/8/layout/process5"/>
    <dgm:cxn modelId="{00CD41F0-4565-4F1A-A67D-F092B30B2335}" srcId="{44B5494A-6161-4538-91F0-BA46ED748054}" destId="{94269219-58A1-4685-A40A-ADCDE3ED9890}" srcOrd="0" destOrd="0" parTransId="{F1230478-4D98-40D2-81B0-BB12AC0F83D9}" sibTransId="{AD64714D-CB38-4B76-9AF7-C135A165180D}"/>
    <dgm:cxn modelId="{603517F4-48BD-7444-A18C-D9CAD6B8D946}" type="presOf" srcId="{755871EC-6403-40D7-9B6C-1AC5E24CFC9A}" destId="{2712AFE0-11AA-8C4C-8BB3-8A70E431AC8F}" srcOrd="0" destOrd="0" presId="urn:microsoft.com/office/officeart/2005/8/layout/process5"/>
    <dgm:cxn modelId="{AF1D2028-CAB0-2844-9058-54646327D122}" type="presParOf" srcId="{67499225-A35F-9649-8A7C-152A11567A12}" destId="{E767829F-BCAF-1A4E-9360-19C9E6387DDD}" srcOrd="0" destOrd="0" presId="urn:microsoft.com/office/officeart/2005/8/layout/process5"/>
    <dgm:cxn modelId="{C56C4473-5D7D-B344-B7B1-AF559BD344C6}" type="presParOf" srcId="{67499225-A35F-9649-8A7C-152A11567A12}" destId="{179272D9-D6D3-D349-AB95-B873F224B63E}" srcOrd="1" destOrd="0" presId="urn:microsoft.com/office/officeart/2005/8/layout/process5"/>
    <dgm:cxn modelId="{CDB5E657-A979-8544-9451-C51B8C3FB85C}" type="presParOf" srcId="{179272D9-D6D3-D349-AB95-B873F224B63E}" destId="{C352CF63-F4CD-2E48-8E88-49D4FE525E04}" srcOrd="0" destOrd="0" presId="urn:microsoft.com/office/officeart/2005/8/layout/process5"/>
    <dgm:cxn modelId="{F8CAC3E8-7884-D549-8CE8-ED8ED427AF6C}" type="presParOf" srcId="{67499225-A35F-9649-8A7C-152A11567A12}" destId="{2712AFE0-11AA-8C4C-8BB3-8A70E431AC8F}" srcOrd="2" destOrd="0" presId="urn:microsoft.com/office/officeart/2005/8/layout/process5"/>
    <dgm:cxn modelId="{19FB29E6-33EA-FB4F-833E-BBD1E02711AC}" type="presParOf" srcId="{67499225-A35F-9649-8A7C-152A11567A12}" destId="{3BB5CA10-8963-C844-9DFA-08938CD44342}" srcOrd="3" destOrd="0" presId="urn:microsoft.com/office/officeart/2005/8/layout/process5"/>
    <dgm:cxn modelId="{D74522E7-41B5-FE40-A883-7C5FCC6197F4}" type="presParOf" srcId="{3BB5CA10-8963-C844-9DFA-08938CD44342}" destId="{EB6A4FE4-1575-B045-9BC3-A11DB7683EF5}" srcOrd="0" destOrd="0" presId="urn:microsoft.com/office/officeart/2005/8/layout/process5"/>
    <dgm:cxn modelId="{DD94127B-6B40-FB45-BFF0-C756F256A963}" type="presParOf" srcId="{67499225-A35F-9649-8A7C-152A11567A12}" destId="{C070F3AA-6AFC-5A46-B8FF-706316B4D7DB}" srcOrd="4" destOrd="0" presId="urn:microsoft.com/office/officeart/2005/8/layout/process5"/>
    <dgm:cxn modelId="{1333B31F-83FB-7741-B829-13BD9898C7D4}" type="presParOf" srcId="{67499225-A35F-9649-8A7C-152A11567A12}" destId="{28B7C880-FBE9-D843-B4CF-8675CE04650B}" srcOrd="5" destOrd="0" presId="urn:microsoft.com/office/officeart/2005/8/layout/process5"/>
    <dgm:cxn modelId="{F516F555-3181-4A42-9D5F-DB7B97FC25FF}" type="presParOf" srcId="{28B7C880-FBE9-D843-B4CF-8675CE04650B}" destId="{339AC887-6134-2247-BF66-5442A53D2903}" srcOrd="0" destOrd="0" presId="urn:microsoft.com/office/officeart/2005/8/layout/process5"/>
    <dgm:cxn modelId="{249AD833-5D4B-544B-9A92-B2F5284F7733}" type="presParOf" srcId="{67499225-A35F-9649-8A7C-152A11567A12}" destId="{16D84F57-A377-2B4D-8F16-6AA05BC59715}" srcOrd="6" destOrd="0" presId="urn:microsoft.com/office/officeart/2005/8/layout/process5"/>
    <dgm:cxn modelId="{56E117BD-7A1A-5A4A-8A72-7CBF61078894}" type="presParOf" srcId="{67499225-A35F-9649-8A7C-152A11567A12}" destId="{C7CD1A35-4028-3149-A451-432190229ED7}" srcOrd="7" destOrd="0" presId="urn:microsoft.com/office/officeart/2005/8/layout/process5"/>
    <dgm:cxn modelId="{648881A5-1D14-2A48-9CA8-77A07AD66003}" type="presParOf" srcId="{C7CD1A35-4028-3149-A451-432190229ED7}" destId="{83C24A74-CF85-0A43-BE67-6621A687634F}" srcOrd="0" destOrd="0" presId="urn:microsoft.com/office/officeart/2005/8/layout/process5"/>
    <dgm:cxn modelId="{0B52B9C5-4CDE-D343-A168-D6B07412188C}" type="presParOf" srcId="{67499225-A35F-9649-8A7C-152A11567A12}" destId="{6705C1BD-0140-8D42-A13A-C89E1827DD7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F2C4E-F4A2-2D42-9466-AC9343466452}">
      <dsp:nvSpPr>
        <dsp:cNvPr id="0" name=""/>
        <dsp:cNvSpPr/>
      </dsp:nvSpPr>
      <dsp:spPr>
        <a:xfrm>
          <a:off x="0" y="2605394"/>
          <a:ext cx="5814239" cy="8551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Holds our belief system, values, attitudes</a:t>
          </a:r>
        </a:p>
      </dsp:txBody>
      <dsp:txXfrm>
        <a:off x="0" y="2605394"/>
        <a:ext cx="5814239" cy="855148"/>
      </dsp:txXfrm>
    </dsp:sp>
    <dsp:sp modelId="{D59D14E6-238C-4A40-8E17-794AEF3C5247}">
      <dsp:nvSpPr>
        <dsp:cNvPr id="0" name=""/>
        <dsp:cNvSpPr/>
      </dsp:nvSpPr>
      <dsp:spPr>
        <a:xfrm rot="10800000">
          <a:off x="0" y="1303003"/>
          <a:ext cx="5814239" cy="1315218"/>
        </a:xfrm>
        <a:prstGeom prst="upArrowCallout">
          <a:avLst/>
        </a:prstGeom>
        <a:solidFill>
          <a:schemeClr val="accent2">
            <a:hueOff val="-9984536"/>
            <a:satOff val="-40950"/>
            <a:lumOff val="40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Shaped during our formative years by our environment, family, teachers, friends</a:t>
          </a:r>
        </a:p>
      </dsp:txBody>
      <dsp:txXfrm rot="10800000">
        <a:off x="0" y="1303003"/>
        <a:ext cx="5814239" cy="854589"/>
      </dsp:txXfrm>
    </dsp:sp>
    <dsp:sp modelId="{25523477-913D-A542-B2F3-5C654F6C526E}">
      <dsp:nvSpPr>
        <dsp:cNvPr id="0" name=""/>
        <dsp:cNvSpPr/>
      </dsp:nvSpPr>
      <dsp:spPr>
        <a:xfrm rot="10800000">
          <a:off x="0" y="611"/>
          <a:ext cx="5814239" cy="1315218"/>
        </a:xfrm>
        <a:prstGeom prst="upArrowCallout">
          <a:avLst/>
        </a:prstGeom>
        <a:solidFill>
          <a:schemeClr val="accent2">
            <a:hueOff val="-19969072"/>
            <a:satOff val="-81900"/>
            <a:lumOff val="80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Inner critic – Chimp on your shoulder</a:t>
          </a:r>
        </a:p>
      </dsp:txBody>
      <dsp:txXfrm rot="10800000">
        <a:off x="0" y="611"/>
        <a:ext cx="5814239" cy="854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7829F-BCAF-1A4E-9360-19C9E6387DDD}">
      <dsp:nvSpPr>
        <dsp:cNvPr id="0" name=""/>
        <dsp:cNvSpPr/>
      </dsp:nvSpPr>
      <dsp:spPr>
        <a:xfrm>
          <a:off x="90368" y="2268"/>
          <a:ext cx="2115442" cy="12692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See some food that looks good</a:t>
          </a:r>
        </a:p>
      </dsp:txBody>
      <dsp:txXfrm>
        <a:off x="127544" y="39444"/>
        <a:ext cx="2041090" cy="1194913"/>
      </dsp:txXfrm>
    </dsp:sp>
    <dsp:sp modelId="{179272D9-D6D3-D349-AB95-B873F224B63E}">
      <dsp:nvSpPr>
        <dsp:cNvPr id="0" name=""/>
        <dsp:cNvSpPr/>
      </dsp:nvSpPr>
      <dsp:spPr>
        <a:xfrm>
          <a:off x="2391970" y="374586"/>
          <a:ext cx="448473" cy="52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391970" y="479512"/>
        <a:ext cx="313931" cy="314777"/>
      </dsp:txXfrm>
    </dsp:sp>
    <dsp:sp modelId="{2712AFE0-11AA-8C4C-8BB3-8A70E431AC8F}">
      <dsp:nvSpPr>
        <dsp:cNvPr id="0" name=""/>
        <dsp:cNvSpPr/>
      </dsp:nvSpPr>
      <dsp:spPr>
        <a:xfrm>
          <a:off x="3051988" y="2268"/>
          <a:ext cx="2115442" cy="1269265"/>
        </a:xfrm>
        <a:prstGeom prst="roundRect">
          <a:avLst>
            <a:gd name="adj" fmla="val 10000"/>
          </a:avLst>
        </a:prstGeom>
        <a:solidFill>
          <a:schemeClr val="accent2">
            <a:hueOff val="-4992268"/>
            <a:satOff val="-20475"/>
            <a:lumOff val="20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brain sends signal – eat – survival </a:t>
          </a:r>
        </a:p>
      </dsp:txBody>
      <dsp:txXfrm>
        <a:off x="3089164" y="39444"/>
        <a:ext cx="2041090" cy="1194913"/>
      </dsp:txXfrm>
    </dsp:sp>
    <dsp:sp modelId="{3BB5CA10-8963-C844-9DFA-08938CD44342}">
      <dsp:nvSpPr>
        <dsp:cNvPr id="0" name=""/>
        <dsp:cNvSpPr/>
      </dsp:nvSpPr>
      <dsp:spPr>
        <a:xfrm rot="5400000">
          <a:off x="3885473" y="1419614"/>
          <a:ext cx="448473" cy="52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656358"/>
            <a:satOff val="-27300"/>
            <a:lumOff val="26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3952321" y="1457692"/>
        <a:ext cx="314777" cy="313931"/>
      </dsp:txXfrm>
    </dsp:sp>
    <dsp:sp modelId="{C070F3AA-6AFC-5A46-B8FF-706316B4D7DB}">
      <dsp:nvSpPr>
        <dsp:cNvPr id="0" name=""/>
        <dsp:cNvSpPr/>
      </dsp:nvSpPr>
      <dsp:spPr>
        <a:xfrm>
          <a:off x="3051988" y="2117711"/>
          <a:ext cx="2115442" cy="1269265"/>
        </a:xfrm>
        <a:prstGeom prst="roundRect">
          <a:avLst>
            <a:gd name="adj" fmla="val 10000"/>
          </a:avLst>
        </a:prstGeom>
        <a:solidFill>
          <a:schemeClr val="accent2">
            <a:hueOff val="-9984536"/>
            <a:satOff val="-40950"/>
            <a:lumOff val="4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Tastes good – makes you feel better - body sends signal to brain to remember</a:t>
          </a:r>
        </a:p>
      </dsp:txBody>
      <dsp:txXfrm>
        <a:off x="3089164" y="2154887"/>
        <a:ext cx="2041090" cy="1194913"/>
      </dsp:txXfrm>
    </dsp:sp>
    <dsp:sp modelId="{28B7C880-FBE9-D843-B4CF-8675CE04650B}">
      <dsp:nvSpPr>
        <dsp:cNvPr id="0" name=""/>
        <dsp:cNvSpPr/>
      </dsp:nvSpPr>
      <dsp:spPr>
        <a:xfrm rot="10800000">
          <a:off x="2417355" y="2490029"/>
          <a:ext cx="448473" cy="52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3312715"/>
            <a:satOff val="-54600"/>
            <a:lumOff val="53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551897" y="2594955"/>
        <a:ext cx="313931" cy="314777"/>
      </dsp:txXfrm>
    </dsp:sp>
    <dsp:sp modelId="{16D84F57-A377-2B4D-8F16-6AA05BC59715}">
      <dsp:nvSpPr>
        <dsp:cNvPr id="0" name=""/>
        <dsp:cNvSpPr/>
      </dsp:nvSpPr>
      <dsp:spPr>
        <a:xfrm>
          <a:off x="90368" y="2117711"/>
          <a:ext cx="2115442" cy="1269265"/>
        </a:xfrm>
        <a:prstGeom prst="roundRect">
          <a:avLst>
            <a:gd name="adj" fmla="val 10000"/>
          </a:avLst>
        </a:prstGeom>
        <a:solidFill>
          <a:schemeClr val="accent2">
            <a:hueOff val="-14976804"/>
            <a:satOff val="-61425"/>
            <a:lumOff val="6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Creative brain – use same principle to feel better</a:t>
          </a:r>
        </a:p>
      </dsp:txBody>
      <dsp:txXfrm>
        <a:off x="127544" y="2154887"/>
        <a:ext cx="2041090" cy="1194913"/>
      </dsp:txXfrm>
    </dsp:sp>
    <dsp:sp modelId="{C7CD1A35-4028-3149-A451-432190229ED7}">
      <dsp:nvSpPr>
        <dsp:cNvPr id="0" name=""/>
        <dsp:cNvSpPr/>
      </dsp:nvSpPr>
      <dsp:spPr>
        <a:xfrm rot="5400000">
          <a:off x="923852" y="3535057"/>
          <a:ext cx="448473" cy="52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9969072"/>
            <a:satOff val="-81900"/>
            <a:lumOff val="80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990700" y="3573135"/>
        <a:ext cx="314777" cy="313931"/>
      </dsp:txXfrm>
    </dsp:sp>
    <dsp:sp modelId="{6705C1BD-0140-8D42-A13A-C89E1827DD7F}">
      <dsp:nvSpPr>
        <dsp:cNvPr id="0" name=""/>
        <dsp:cNvSpPr/>
      </dsp:nvSpPr>
      <dsp:spPr>
        <a:xfrm>
          <a:off x="90368" y="4233154"/>
          <a:ext cx="2115442" cy="1269265"/>
        </a:xfrm>
        <a:prstGeom prst="roundRect">
          <a:avLst>
            <a:gd name="adj" fmla="val 10000"/>
          </a:avLst>
        </a:prstGeom>
        <a:solidFill>
          <a:schemeClr val="accent2">
            <a:hueOff val="-19969072"/>
            <a:satOff val="-81900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Same process – different trigger – emotion instead of  hunger</a:t>
          </a:r>
        </a:p>
      </dsp:txBody>
      <dsp:txXfrm>
        <a:off x="127544" y="4270330"/>
        <a:ext cx="2041090" cy="1194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D79E1-6558-1F4A-B146-4A185C630B21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0007-8ED4-3340-8021-0B3227C0B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8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why, how to use mind, tools to take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3569F-9791-AC43-A7F7-1E635D534E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B8A90C34-6633-A346-A11F-85A878278E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739D011D-1ED1-CC4B-B2D1-728516037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918E5E36-C542-7644-ADAF-53CDA53DA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4531F3-673C-664D-9367-930C312DE8B9}" type="slidenum">
              <a:rPr lang="en-GB" altLang="en-US" sz="1300" smtClean="0">
                <a:latin typeface="Times" pitchFamily="2" charset="0"/>
              </a:rPr>
              <a:pPr/>
              <a:t>12</a:t>
            </a:fld>
            <a:endParaRPr lang="en-GB" altLang="en-US" sz="13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8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5E674F07-9029-FB41-8D23-F89E02EB9C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5719703D-98AF-714B-A13A-AC56A4639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146AA9DE-52E0-5040-B587-BE6750865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F6B5F9-1593-1948-B89E-A899E2EA9C4C}" type="slidenum">
              <a:rPr lang="en-GB" altLang="en-US" sz="1300" smtClean="0">
                <a:latin typeface="Times" pitchFamily="2" charset="0"/>
              </a:rPr>
              <a:pPr/>
              <a:t>13</a:t>
            </a:fld>
            <a:endParaRPr lang="en-GB" altLang="en-US" sz="13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0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74FDD94B-3026-5849-B475-8A21C13B7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D971DDD6-0705-D141-85CB-4D7244EAA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A780A70B-DC7E-AA4A-B878-FE9050F78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11F033-28B5-244E-BF2F-9EE24F9DA319}" type="slidenum">
              <a:rPr lang="en-GB" altLang="en-US" sz="1300" smtClean="0">
                <a:latin typeface="Times" pitchFamily="2" charset="0"/>
              </a:rPr>
              <a:pPr/>
              <a:t>14</a:t>
            </a:fld>
            <a:endParaRPr lang="en-GB" altLang="en-US" sz="13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5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0F877BDD-D4FB-BA4E-AD93-AE400822D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E21F959E-2D84-3D46-97F9-23660F0C2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3DC17D66-060F-2D4F-A373-B0669785F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F9A82A-F3E2-5043-8A04-3C5E02E109D5}" type="slidenum">
              <a:rPr lang="en-GB" altLang="en-US" sz="1300" smtClean="0">
                <a:latin typeface="Times" pitchFamily="2" charset="0"/>
              </a:rPr>
              <a:pPr/>
              <a:t>15</a:t>
            </a:fld>
            <a:endParaRPr lang="en-GB" altLang="en-US" sz="13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why, how to use mind, tools to take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3569F-9791-AC43-A7F7-1E635D534E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7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3F69-F931-3D47-B1FC-95248C50F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0A668-78DD-E541-A1FC-B6777092D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6AE3B-1D78-2F42-8042-590BB2BB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AF67-104D-C44C-9462-A4B21BE1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3728C-D07B-6B47-AD59-0899C1FE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1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A289-5BD8-6D49-9D45-B3549CF1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79C72-7433-C743-9250-07F01EA36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D1D09-6CBF-DB4F-9FCF-6A0738FA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ED56-45D4-5A4A-B6C2-DB65CCC7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38A11-2D9A-3B4E-A192-5A62E817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0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0E543-56C8-864D-ACB6-9E13B060A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1BC52-E826-164D-9B3F-8BD32473D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F66D2-1B3D-3049-8988-5766D86E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32876-2038-1246-A1C4-297C4F95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50094-B98D-2743-8F4C-B74D08B3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7F2B-E6D0-1D41-A7EB-25A656AA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4547-ADEE-A94D-A135-0EEEEA8EE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7CE12-E25C-1C44-9A5B-55846B2B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20B5B-3903-C748-B310-9CBCCB0A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313AE-019F-DF45-9B0C-4632AAE6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1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0940-9496-9D4A-87EE-C3590214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633CA-EA78-924F-8C3F-B68D0D8DF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C916-A174-C14D-90FB-E5FE50CC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F30D0-A984-C147-9119-1C7D9701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F59B2-F5AD-7645-8FB6-8E04D050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0FC9-1B42-3E41-8A93-EE787EEB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9EF1-B5FC-A940-99C5-588B1F6E8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92A29-18C7-9642-8DCE-F91A911BA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56231-2000-E349-9F72-D15992DB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3EC06-C0F4-E84F-AEDE-3E6E2895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731D6-299D-584C-B43A-3BCF0A46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8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74B4-F0D7-A847-B0F8-6BAE2074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EF61E-7824-DF40-91B5-D16888E9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5566D-2DD0-8B44-A35A-60BA15224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40F9C6-2B08-6643-BC57-86CD0260D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AD601-0FED-9843-94A8-8246DC030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49D48-AFC1-714E-9A74-307EF47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F8DB-9E43-574E-A786-86539AA2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EB6F5-12B5-C74A-988D-9C99E6E6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740D9-0910-424E-9245-F8D48195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DE94B-CBE6-A446-A132-E67C7EC1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4CF3F-4856-2C44-9793-659409BC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68DD7-184F-BF49-BA4C-3E2FF845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4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0A3F-EC01-4C42-B959-AF8868A6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EA10A-BA6D-8B4E-9E28-05E032A4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2F229-20B9-EE40-9453-663E55D8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5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16FF-AF2B-8146-AC9B-AD9403E6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2820-8B3B-4742-AC58-D4ADA083B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9C7AA-4C5B-DF46-9AF7-1872E5BB9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0932B-6D81-3D4F-9CBD-F8CFF889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5C758-0AA3-0242-8191-BE8AABA6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C393C-187F-FF41-A3EC-B65E0C14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2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87FB-FEEA-ED44-8009-9521E935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AD3DAF-67C3-334B-9420-F42EBFF16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A6041-5453-2047-8E80-B51E775DB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D5728-F417-4744-9E57-152B8BEF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52062-6A67-484D-9511-1AD527CB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5E5D-6A7B-FA4E-9F7E-4C7BB524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2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D5160D-DBAA-2C43-ADB6-602D6D36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2755A-4306-6144-BE08-AA9789A7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A2481-DFAF-7744-8BCC-CE3C49189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6EDC-7413-4949-AA20-4B18A71A703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971DA-DFA6-C445-91ED-185ABDC7F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3C872-B9CF-D144-9DEB-025DB109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AA82A-9B7C-3F4A-8B7E-92A32902E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3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LpfYCZa87g?start=6&amp;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2E003-7C17-0248-BD0B-2F0CB68A5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1"/>
            <a:ext cx="10909640" cy="1832654"/>
          </a:xfrm>
        </p:spPr>
        <p:txBody>
          <a:bodyPr anchor="b">
            <a:normAutofit/>
          </a:bodyPr>
          <a:lstStyle/>
          <a:p>
            <a:r>
              <a:rPr lang="en-US" sz="6600"/>
              <a:t>Introduction to the programme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51948-B987-0F4F-A02C-1D70B1BDC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2419141"/>
            <a:ext cx="10909643" cy="552659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3BD1568-6B2D-EC43-A213-70F1F4B3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291539"/>
            <a:ext cx="11548872" cy="27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539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A8F8-590C-0B4D-B4F7-8ED90BBF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81B17DE-AD87-7642-A9FF-7E0F819FE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6040" y="792956"/>
            <a:ext cx="5699919" cy="5699919"/>
          </a:xfrm>
        </p:spPr>
      </p:pic>
    </p:spTree>
    <p:extLst>
      <p:ext uri="{BB962C8B-B14F-4D97-AF65-F5344CB8AC3E}">
        <p14:creationId xmlns:p14="http://schemas.microsoft.com/office/powerpoint/2010/main" val="60063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8DF0D27-5D2D-CE47-A9BF-08A4B2561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3" y="115192"/>
            <a:ext cx="11715750" cy="65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09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Title 1">
            <a:extLst>
              <a:ext uri="{FF2B5EF4-FFF2-40B4-BE49-F238E27FC236}">
                <a16:creationId xmlns:a16="http://schemas.microsoft.com/office/drawing/2014/main" id="{3A4436B2-C8A3-324F-95B1-0C765E06D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keep your blood sugar balanced</a:t>
            </a:r>
          </a:p>
        </p:txBody>
      </p:sp>
      <p:sp>
        <p:nvSpPr>
          <p:cNvPr id="21507" name="Content Placeholder 3">
            <a:extLst>
              <a:ext uri="{FF2B5EF4-FFF2-40B4-BE49-F238E27FC236}">
                <a16:creationId xmlns:a16="http://schemas.microsoft.com/office/drawing/2014/main" id="{ED3371C8-4A88-634D-839B-1CE1E641F3B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914402" y="2418408"/>
            <a:ext cx="5181598" cy="3409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altLang="en-US" sz="2000"/>
              <a:t>Eat 3 meals and 1 or 2 snacks a day</a:t>
            </a:r>
          </a:p>
          <a:p>
            <a:pPr algn="r"/>
            <a:r>
              <a:rPr lang="en-US" altLang="en-US" sz="2000"/>
              <a:t>Eat some good quality protein &amp; essential fats at each meal &amp; snack</a:t>
            </a:r>
          </a:p>
          <a:p>
            <a:pPr algn="r"/>
            <a:r>
              <a:rPr lang="en-US" altLang="en-US" sz="2000"/>
              <a:t>Reduce starchy carbs such as pasta, bread, rice, etc.</a:t>
            </a:r>
          </a:p>
        </p:txBody>
      </p:sp>
      <p:pic>
        <p:nvPicPr>
          <p:cNvPr id="21506" name="Content Placeholder 5">
            <a:extLst>
              <a:ext uri="{FF2B5EF4-FFF2-40B4-BE49-F238E27FC236}">
                <a16:creationId xmlns:a16="http://schemas.microsoft.com/office/drawing/2014/main" id="{A44EFACD-CCE3-6645-9F73-8817C5E1F6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8" b="3"/>
          <a:stretch/>
        </p:blipFill>
        <p:spPr>
          <a:xfrm>
            <a:off x="6675120" y="1396908"/>
            <a:ext cx="4957638" cy="3678545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54CE8DA2-2CEC-F64B-887A-AEBDE8643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3968" y="361592"/>
            <a:ext cx="7474172" cy="699212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YOUR HEALTHY EATING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6E5EC-D1C8-4D4F-8F18-A1CC97A5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61" y="1422396"/>
            <a:ext cx="8248691" cy="5435604"/>
          </a:xfrm>
        </p:spPr>
        <p:txBody>
          <a:bodyPr anchor="ctr">
            <a:normAutofit fontScale="47500" lnSpcReduction="20000"/>
          </a:bodyPr>
          <a:lstStyle/>
          <a:p>
            <a:pPr>
              <a:lnSpc>
                <a:spcPct val="170000"/>
              </a:lnSpc>
              <a:defRPr/>
            </a:pPr>
            <a:r>
              <a:rPr lang="en-US" sz="3100" dirty="0"/>
              <a:t>Eat 3 main meals and 2 snacks per day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EAT EVERY 3 HOURS (approx.)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Drink 2l of water per day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Add a source of protein to every meal &amp; snack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Fill half your plate with vegetables or salad &amp; </a:t>
            </a:r>
            <a:r>
              <a:rPr lang="en-US" sz="3100" dirty="0" err="1"/>
              <a:t>halpf</a:t>
            </a:r>
            <a:r>
              <a:rPr lang="en-US" sz="3100" dirty="0"/>
              <a:t> with protein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Eat mostly fresh products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REDUCE STARCHY CARBOHYDRATES (bread, pasta, rice, potatoes etc., When eating choose brown variety/whole meal)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Aim to eat starchy carbohydrates only after exercising &amp; avoid at evening meals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Limit alcohol to every second week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/>
              <a:t>Follow the guidelines 90% of the time</a:t>
            </a:r>
          </a:p>
          <a:p>
            <a:pPr marL="0" indent="0">
              <a:buNone/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7" name="Picture 6">
            <a:extLst>
              <a:ext uri="{FF2B5EF4-FFF2-40B4-BE49-F238E27FC236}">
                <a16:creationId xmlns:a16="http://schemas.microsoft.com/office/drawing/2014/main" id="{8209833A-7B83-8747-8AA7-DB0EAD06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42" y="3253774"/>
            <a:ext cx="1462088" cy="35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860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8FC32A2-A61A-DE49-817A-9ECA5863C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en-US" altLang="en-US" sz="3600" b="1"/>
              <a:t>MAIN MEALS</a:t>
            </a:r>
          </a:p>
        </p:txBody>
      </p:sp>
      <p:pic>
        <p:nvPicPr>
          <p:cNvPr id="34824" name="Picture 12">
            <a:extLst>
              <a:ext uri="{FF2B5EF4-FFF2-40B4-BE49-F238E27FC236}">
                <a16:creationId xmlns:a16="http://schemas.microsoft.com/office/drawing/2014/main" id="{4F89EB44-4E1B-9647-A520-3C160F2B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16200000">
            <a:off x="437261" y="1024781"/>
            <a:ext cx="3848658" cy="25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7" name="Straight Connector 141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1" name="Picture 6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139AF1B-1118-8549-B472-C4C21451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78856" y="375320"/>
            <a:ext cx="2483313" cy="16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2" name="Picture 8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B1013BEF-AB49-144A-B44F-26B0BC8E6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rot="5400000">
            <a:off x="5317111" y="2723753"/>
            <a:ext cx="1799367" cy="12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10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D50A17A8-8E7A-D944-AB63-CFA9C692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8477" y="4911833"/>
            <a:ext cx="2169316" cy="14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3">
            <a:extLst>
              <a:ext uri="{FF2B5EF4-FFF2-40B4-BE49-F238E27FC236}">
                <a16:creationId xmlns:a16="http://schemas.microsoft.com/office/drawing/2014/main" id="{E74D374D-C270-C84F-8091-92AD882E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822" y="5112787"/>
            <a:ext cx="4364400" cy="10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DEF52858-43E0-6D4F-A57D-BF385FAA46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/>
              <a:t>Consist of:</a:t>
            </a:r>
          </a:p>
          <a:p>
            <a:pPr marL="0" indent="0">
              <a:buNone/>
            </a:pPr>
            <a:r>
              <a:rPr lang="en-US" altLang="en-US" sz="2000"/>
              <a:t>Protein (Chicken/egg/fish/meat etc) </a:t>
            </a:r>
          </a:p>
          <a:p>
            <a:pPr marL="0" indent="0">
              <a:buNone/>
            </a:pPr>
            <a:r>
              <a:rPr lang="en-US" altLang="en-US" sz="2000" b="1" i="1"/>
              <a:t>PLUS</a:t>
            </a:r>
          </a:p>
          <a:p>
            <a:pPr marL="0" indent="0">
              <a:buNone/>
            </a:pPr>
            <a:r>
              <a:rPr lang="en-US" altLang="en-US" sz="2000"/>
              <a:t>Salad and/or vegetables</a:t>
            </a:r>
          </a:p>
          <a:p>
            <a:endParaRPr lang="en-US" altLang="en-US" sz="2000" dirty="0"/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33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3F165E3E-4AA4-C547-B378-D7B90ED38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en-US" altLang="en-US" sz="3600" b="1">
                <a:latin typeface="Candara" panose="020E0502030303020204" pitchFamily="34" charset="0"/>
              </a:rPr>
              <a:t>SNACKS</a:t>
            </a:r>
          </a:p>
        </p:txBody>
      </p:sp>
      <p:pic>
        <p:nvPicPr>
          <p:cNvPr id="35846" name="Picture 8" descr="A bowl of food on a plate&#13;&#10;&#13;&#10;Description automatically generated">
            <a:extLst>
              <a:ext uri="{FF2B5EF4-FFF2-40B4-BE49-F238E27FC236}">
                <a16:creationId xmlns:a16="http://schemas.microsoft.com/office/drawing/2014/main" id="{5F10B10F-5725-FB4C-973D-0431B2E8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37261" y="1217213"/>
            <a:ext cx="3848658" cy="216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6">
            <a:extLst>
              <a:ext uri="{FF2B5EF4-FFF2-40B4-BE49-F238E27FC236}">
                <a16:creationId xmlns:a16="http://schemas.microsoft.com/office/drawing/2014/main" id="{E758F6F2-D9CA-3146-8E94-43D74018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78856" y="375320"/>
            <a:ext cx="2483313" cy="16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7" name="Picture 10">
            <a:extLst>
              <a:ext uri="{FF2B5EF4-FFF2-40B4-BE49-F238E27FC236}">
                <a16:creationId xmlns:a16="http://schemas.microsoft.com/office/drawing/2014/main" id="{1BE48E46-8C2D-4B41-AD22-08B59328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16256" y="2424609"/>
            <a:ext cx="1201077" cy="17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Picture 1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7C6A482-B198-5A4F-98C8-582A614F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8477" y="4911833"/>
            <a:ext cx="2169316" cy="14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3">
            <a:extLst>
              <a:ext uri="{FF2B5EF4-FFF2-40B4-BE49-F238E27FC236}">
                <a16:creationId xmlns:a16="http://schemas.microsoft.com/office/drawing/2014/main" id="{12C031B9-0B6A-E14D-A4D3-18160B2E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822" y="5112787"/>
            <a:ext cx="4364400" cy="10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10C2F2B-7B4C-F840-BCCF-9D319D651F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b="1" dirty="0"/>
              <a:t>For example:</a:t>
            </a:r>
          </a:p>
          <a:p>
            <a:pPr marL="0" indent="0">
              <a:buNone/>
            </a:pPr>
            <a:r>
              <a:rPr lang="en-US" altLang="en-US" sz="2000" dirty="0"/>
              <a:t>Protein: Greek Style Yogurt/Quark </a:t>
            </a:r>
          </a:p>
          <a:p>
            <a:pPr marL="0" indent="0">
              <a:buNone/>
            </a:pPr>
            <a:r>
              <a:rPr lang="en-US" altLang="en-US" sz="2000" b="1" i="1" dirty="0"/>
              <a:t>plus</a:t>
            </a:r>
          </a:p>
          <a:p>
            <a:pPr marL="0" indent="0">
              <a:buNone/>
            </a:pPr>
            <a:r>
              <a:rPr lang="en-US" altLang="en-US" sz="2000" dirty="0"/>
              <a:t>1 piece of fruit </a:t>
            </a:r>
          </a:p>
          <a:p>
            <a:pPr marL="0" indent="0">
              <a:buNone/>
            </a:pPr>
            <a:r>
              <a:rPr lang="en-US" altLang="en-US" sz="2000" b="1" i="1" dirty="0"/>
              <a:t>plus</a:t>
            </a:r>
          </a:p>
          <a:p>
            <a:pPr marL="0" indent="0">
              <a:buNone/>
            </a:pPr>
            <a:r>
              <a:rPr lang="en-US" altLang="en-US" sz="2000" dirty="0"/>
              <a:t>Unsalted raw nuts (approx. 8)</a:t>
            </a:r>
          </a:p>
          <a:p>
            <a:pPr marL="0" indent="0">
              <a:buNone/>
            </a:pPr>
            <a:r>
              <a:rPr lang="en-US" altLang="en-US" sz="2000" dirty="0"/>
              <a:t>or 2 teaspoons </a:t>
            </a:r>
            <a:r>
              <a:rPr lang="en-US" altLang="en-US" sz="2000" dirty="0" err="1"/>
              <a:t>nutbutter</a:t>
            </a:r>
            <a:r>
              <a:rPr lang="en-US" altLang="en-US" sz="2000" dirty="0"/>
              <a:t> </a:t>
            </a:r>
          </a:p>
          <a:p>
            <a:endParaRPr lang="en-US" altLang="en-US" sz="2000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Date Placeholder 3">
            <a:extLst>
              <a:ext uri="{FF2B5EF4-FFF2-40B4-BE49-F238E27FC236}">
                <a16:creationId xmlns:a16="http://schemas.microsoft.com/office/drawing/2014/main" id="{02EA636F-EF02-A446-9253-090AB806571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-3916363" y="6726239"/>
            <a:ext cx="1517650" cy="263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05AD4"/>
              </a:buClr>
              <a:buFont typeface="Times" pitchFamily="2" charset="0"/>
              <a:buChar char="•"/>
              <a:defRPr sz="2400">
                <a:solidFill>
                  <a:srgbClr val="905AD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05AD4"/>
              </a:buClr>
              <a:buChar char="–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05AD4"/>
              </a:buClr>
              <a:buChar char="•"/>
              <a:defRPr sz="2400">
                <a:solidFill>
                  <a:srgbClr val="905AD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05AD4"/>
              </a:buClr>
              <a:buChar char="–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05AD4"/>
              </a:buClr>
              <a:buChar char="»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5AD4"/>
              </a:buClr>
              <a:buChar char="»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5AD4"/>
              </a:buClr>
              <a:buChar char="»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5AD4"/>
              </a:buClr>
              <a:buChar char="»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5AD4"/>
              </a:buClr>
              <a:buChar char="»"/>
              <a:defRPr sz="2000">
                <a:solidFill>
                  <a:srgbClr val="905AD4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90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8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A63631-C7B3-F14B-A87E-9E21CFE5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Candara" panose="020E0502030303020204" pitchFamily="34" charset="0"/>
              </a:rPr>
              <a:t>Weekly worksheets</a:t>
            </a: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DE812BBA-D1C1-414D-A3A7-B6C159CBC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63859" y="2200459"/>
            <a:ext cx="3014843" cy="2133001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51EFB87-E477-0F4F-809D-F3372BD7E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350915" y="2200459"/>
            <a:ext cx="1503765" cy="2133001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20DBCB8-3E1C-AB49-862B-26196D91E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7913295" y="2200459"/>
            <a:ext cx="3036300" cy="2133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DB26-B8F6-FF4F-9D67-D01F45AA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786744"/>
            <a:ext cx="9448800" cy="14426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 b="1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9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7"/>
    </mc:Choice>
    <mc:Fallback xmlns="">
      <p:transition spd="slow" advTm="487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DD47-0025-E049-86EF-1A9DD34E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Candara" panose="020E0502030303020204" pitchFamily="34" charset="0"/>
              </a:rPr>
              <a:t>Why is it so hard to lose weight</a:t>
            </a:r>
            <a:br>
              <a:rPr lang="en-US" dirty="0">
                <a:solidFill>
                  <a:srgbClr val="00B050"/>
                </a:solidFill>
                <a:latin typeface="Candara" panose="020E0502030303020204" pitchFamily="34" charset="0"/>
              </a:rPr>
            </a:br>
            <a:r>
              <a:rPr lang="en-US" dirty="0">
                <a:solidFill>
                  <a:srgbClr val="00B050"/>
                </a:solidFill>
                <a:latin typeface="Candara" panose="020E0502030303020204" pitchFamily="34" charset="0"/>
              </a:rPr>
              <a:t>and keep it off?</a:t>
            </a:r>
          </a:p>
        </p:txBody>
      </p:sp>
      <p:pic>
        <p:nvPicPr>
          <p:cNvPr id="5" name="Content Placeholder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F6C8A873-0AC6-714C-BB77-14F319802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536" y="2004044"/>
            <a:ext cx="5045346" cy="30600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FD6E36-31ED-5F43-9352-8ABA25203F7E}"/>
              </a:ext>
            </a:extLst>
          </p:cNvPr>
          <p:cNvSpPr txBox="1"/>
          <p:nvPr/>
        </p:nvSpPr>
        <p:spPr>
          <a:xfrm>
            <a:off x="440531" y="6492875"/>
            <a:ext cx="11534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© Mind over Body Weight Management 2016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01DB62-E437-214A-9882-89C48C262A76}"/>
              </a:ext>
            </a:extLst>
          </p:cNvPr>
          <p:cNvCxnSpPr/>
          <p:nvPr/>
        </p:nvCxnSpPr>
        <p:spPr>
          <a:xfrm>
            <a:off x="0" y="5778489"/>
            <a:ext cx="1219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CAB698D-89D3-E046-BEC9-83ABF6503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1" y="5919730"/>
            <a:ext cx="2378075" cy="573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BB3739-69FA-1546-8CF3-FE94508EE5D5}"/>
              </a:ext>
            </a:extLst>
          </p:cNvPr>
          <p:cNvSpPr txBox="1"/>
          <p:nvPr/>
        </p:nvSpPr>
        <p:spPr>
          <a:xfrm>
            <a:off x="6347011" y="2004045"/>
            <a:ext cx="533210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b="1" i="1" dirty="0">
                <a:latin typeface="Candara" panose="020E0502030303020204" pitchFamily="34" charset="0"/>
              </a:rPr>
              <a:t>BIOLOGY</a:t>
            </a:r>
          </a:p>
          <a:p>
            <a:endParaRPr lang="en-US" sz="2800" b="1" i="1" dirty="0">
              <a:latin typeface="Candara" panose="020E0502030303020204" pitchFamily="34" charset="0"/>
            </a:endParaRPr>
          </a:p>
          <a:p>
            <a:r>
              <a:rPr lang="en-US" sz="2800" dirty="0">
                <a:latin typeface="Candara" panose="020E0502030303020204" pitchFamily="34" charset="0"/>
              </a:rPr>
              <a:t>AVOID PAIN AND SEEK PLEASURE</a:t>
            </a:r>
          </a:p>
          <a:p>
            <a:endParaRPr lang="en-US" sz="2800" dirty="0">
              <a:latin typeface="Candara" panose="020E0502030303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latin typeface="Candara" panose="020E0502030303020204" pitchFamily="34" charset="0"/>
              </a:rPr>
              <a:t>Pain of change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Candara" panose="020E0502030303020204" pitchFamily="34" charset="0"/>
              </a:rPr>
              <a:t>Seeking dopamine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Candara" panose="020E0502030303020204" pitchFamily="34" charset="0"/>
              </a:rPr>
              <a:t>Numbing emotions</a:t>
            </a:r>
          </a:p>
        </p:txBody>
      </p:sp>
    </p:spTree>
    <p:extLst>
      <p:ext uri="{BB962C8B-B14F-4D97-AF65-F5344CB8AC3E}">
        <p14:creationId xmlns:p14="http://schemas.microsoft.com/office/powerpoint/2010/main" val="34621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104D1C-498E-D44A-BC21-F3A1FA4B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YOUR BRAIN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38FF1-4872-BF45-9EEB-CCC071143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/>
              <a:t>Two brains fighting each other </a:t>
            </a:r>
          </a:p>
          <a:p>
            <a:pPr>
              <a:spcAft>
                <a:spcPts val="600"/>
              </a:spcAft>
            </a:pPr>
            <a:r>
              <a:rPr lang="en-US" sz="2000"/>
              <a:t>   a) conscious mind (10%) </a:t>
            </a:r>
          </a:p>
          <a:p>
            <a:pPr>
              <a:spcAft>
                <a:spcPts val="600"/>
              </a:spcAft>
            </a:pPr>
            <a:r>
              <a:rPr lang="en-US" sz="2000"/>
              <a:t>   b) subconscious mind (90%)</a:t>
            </a:r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r>
              <a:rPr lang="en-US" sz="2000" b="1"/>
              <a:t>Conscious Mind </a:t>
            </a:r>
            <a:r>
              <a:rPr lang="en-US" sz="2000"/>
              <a:t>– logic, goal directed</a:t>
            </a:r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r>
              <a:rPr lang="en-US" sz="2000" b="1"/>
              <a:t>Subconscious mind </a:t>
            </a:r>
            <a:r>
              <a:rPr lang="en-US" sz="2000"/>
              <a:t>– inner critic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1CBD5-4F55-D044-9CB2-A3CADF30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" r="998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B0C98-BD14-C24E-ABE4-EA0F8F64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457201"/>
            <a:ext cx="5814240" cy="15568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>
                <a:latin typeface="Candara" panose="020E0502030303020204" pitchFamily="34" charset="0"/>
              </a:rPr>
              <a:t>SUBCONCIOUS MIND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790880D-81DA-EE48-B4F8-CC1844DB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766" y="1459467"/>
            <a:ext cx="3712869" cy="889949"/>
          </a:xfrm>
          <a:prstGeom prst="rect">
            <a:avLst/>
          </a:prstGeom>
        </p:spPr>
      </p:pic>
      <p:pic>
        <p:nvPicPr>
          <p:cNvPr id="10" name="Content Placeholder 9" descr="A close up of a toy&#10;&#10;Description automatically generated">
            <a:extLst>
              <a:ext uri="{FF2B5EF4-FFF2-40B4-BE49-F238E27FC236}">
                <a16:creationId xmlns:a16="http://schemas.microsoft.com/office/drawing/2014/main" id="{A8AEC263-51BD-8F44-9423-FF4154B37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00213" y="3375824"/>
            <a:ext cx="2243263" cy="22432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701A6239-9192-4532-ADBF-A980612DAC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1332339"/>
              </p:ext>
            </p:extLst>
          </p:nvPr>
        </p:nvGraphicFramePr>
        <p:xfrm>
          <a:off x="1136396" y="2277036"/>
          <a:ext cx="5814239" cy="3461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257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3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>
                <a:latin typeface="+mj-lt"/>
                <a:ea typeface="+mj-ea"/>
                <a:cs typeface="+mj-cs"/>
              </a:rPr>
              <a:t>Reward based learning system</a:t>
            </a:r>
            <a:br>
              <a:rPr lang="en-US" sz="5200" b="1" kern="1200">
                <a:latin typeface="+mj-lt"/>
                <a:ea typeface="+mj-ea"/>
                <a:cs typeface="+mj-cs"/>
              </a:rPr>
            </a:br>
            <a:r>
              <a:rPr lang="en-US" sz="5200" b="1" kern="1200">
                <a:latin typeface="+mj-lt"/>
                <a:ea typeface="+mj-ea"/>
                <a:cs typeface="+mj-cs"/>
              </a:rPr>
              <a:t>Trigger – Behaviour - Reward</a:t>
            </a:r>
          </a:p>
        </p:txBody>
      </p:sp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97FED7EC-DC87-4C8C-9378-BB6069DD8A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1362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3621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 - up of hands playing piano&#10;&#10;Description automatically generated with medium confidence">
            <a:extLst>
              <a:ext uri="{FF2B5EF4-FFF2-40B4-BE49-F238E27FC236}">
                <a16:creationId xmlns:a16="http://schemas.microsoft.com/office/drawing/2014/main" id="{68125F29-7DDB-8542-B3FE-9271A612B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15" b="17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D2AC0-DBD2-E947-816A-088216096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LEARNING A NEW SKILL NEEDS PRACTICE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90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MALL PATH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6845"/>
          <a:stretch>
            <a:fillRect/>
          </a:stretch>
        </p:blipFill>
        <p:spPr>
          <a:xfrm>
            <a:off x="838200" y="1884363"/>
            <a:ext cx="5219700" cy="4371975"/>
          </a:xfrm>
        </p:spPr>
      </p:pic>
      <p:pic>
        <p:nvPicPr>
          <p:cNvPr id="7" name="Content Placeholder 6" descr="BIG PATH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r="20644"/>
          <a:stretch>
            <a:fillRect/>
          </a:stretch>
        </p:blipFill>
        <p:spPr>
          <a:xfrm>
            <a:off x="6129338" y="1884363"/>
            <a:ext cx="5219700" cy="437197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NEW PATHS IN YOUR BRAIN </a:t>
            </a:r>
          </a:p>
        </p:txBody>
      </p:sp>
    </p:spTree>
    <p:extLst>
      <p:ext uri="{BB962C8B-B14F-4D97-AF65-F5344CB8AC3E}">
        <p14:creationId xmlns:p14="http://schemas.microsoft.com/office/powerpoint/2010/main" val="352407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4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descr="Neuroplasticity">
            <a:hlinkClick r:id="" action="ppaction://media"/>
            <a:extLst>
              <a:ext uri="{FF2B5EF4-FFF2-40B4-BE49-F238E27FC236}">
                <a16:creationId xmlns:a16="http://schemas.microsoft.com/office/drawing/2014/main" id="{62719254-8D44-D142-AC50-C612B87A85B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2" y="643467"/>
            <a:ext cx="990411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0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63631-C7B3-F14B-A87E-9E21CFE5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06" y="457201"/>
            <a:ext cx="4065669" cy="1933574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Candara" panose="020E0502030303020204" pitchFamily="34" charset="0"/>
              </a:rPr>
              <a:t>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DB26-B8F6-FF4F-9D67-D01F45AA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505" y="2714625"/>
            <a:ext cx="4065668" cy="30235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 b="1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>
              <a:latin typeface="Candara" panose="020E05020303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EFB87-E477-0F4F-809D-F3372BD7E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10" r="-3" b="2338"/>
          <a:stretch/>
        </p:blipFill>
        <p:spPr>
          <a:xfrm>
            <a:off x="5534026" y="1534665"/>
            <a:ext cx="2682054" cy="3560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812BBA-D1C1-414D-A3A7-B6C159CBC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5821"/>
          <a:stretch/>
        </p:blipFill>
        <p:spPr>
          <a:xfrm>
            <a:off x="8537813" y="1535833"/>
            <a:ext cx="2682054" cy="355779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56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7"/>
    </mc:Choice>
    <mc:Fallback xmlns="">
      <p:transition spd="slow" advTm="4877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5.4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5.4|14.4"/>
</p:tagLst>
</file>

<file path=ppt/theme/theme1.xml><?xml version="1.0" encoding="utf-8"?>
<a:theme xmlns:a="http://schemas.openxmlformats.org/drawingml/2006/main" name="Office Theme">
  <a:themeElements>
    <a:clrScheme name="MOB brand colours">
      <a:dk1>
        <a:srgbClr val="000000"/>
      </a:dk1>
      <a:lt1>
        <a:srgbClr val="FFFFFF"/>
      </a:lt1>
      <a:dk2>
        <a:srgbClr val="636466"/>
      </a:dk2>
      <a:lt2>
        <a:srgbClr val="E7E6E6"/>
      </a:lt2>
      <a:accent1>
        <a:srgbClr val="EB3688"/>
      </a:accent1>
      <a:accent2>
        <a:srgbClr val="EB3688"/>
      </a:accent2>
      <a:accent3>
        <a:srgbClr val="A5A5A5"/>
      </a:accent3>
      <a:accent4>
        <a:srgbClr val="D79E6C"/>
      </a:accent4>
      <a:accent5>
        <a:srgbClr val="18A0B8"/>
      </a:accent5>
      <a:accent6>
        <a:srgbClr val="18A0B8"/>
      </a:accent6>
      <a:hlink>
        <a:srgbClr val="1C8B9E"/>
      </a:hlink>
      <a:folHlink>
        <a:srgbClr val="FFD6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11F04E60-1C10-154A-AD97-5DB1FD5239C0}">
  <we:reference id="wa104380506" version="1.3.0.0" store="en-US" storeType="OMEX"/>
  <we:alternateReferences>
    <we:reference id="WA104380506" version="1.3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AE667EA-F314-E943-8F01-E9A5881D612E}">
  <we:reference id="wa104178141" version="3.10.0.124" store="en-US" storeType="OMEX"/>
  <we:alternateReferences>
    <we:reference id="WA104178141" version="3.10.0.124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403</Words>
  <Application>Microsoft Macintosh PowerPoint</Application>
  <PresentationFormat>Widescreen</PresentationFormat>
  <Paragraphs>76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Candara</vt:lpstr>
      <vt:lpstr>Times</vt:lpstr>
      <vt:lpstr>Office Theme</vt:lpstr>
      <vt:lpstr>Introduction to the programme</vt:lpstr>
      <vt:lpstr>Why is it so hard to lose weight and keep it off?</vt:lpstr>
      <vt:lpstr>YOUR BRAIN</vt:lpstr>
      <vt:lpstr>SUBCONCIOUS MIND</vt:lpstr>
      <vt:lpstr>Reward based learning system Trigger – Behaviour - Reward</vt:lpstr>
      <vt:lpstr>LEARNING A NEW SKILL NEEDS PRACTICE</vt:lpstr>
      <vt:lpstr>CREATING NEW PATHS IN YOUR BRAIN </vt:lpstr>
      <vt:lpstr>PowerPoint Presentation</vt:lpstr>
      <vt:lpstr>NUTRITION</vt:lpstr>
      <vt:lpstr>PowerPoint Presentation</vt:lpstr>
      <vt:lpstr>PowerPoint Presentation</vt:lpstr>
      <vt:lpstr>How to keep your blood sugar balanced</vt:lpstr>
      <vt:lpstr>YOUR HEALTHY EATING GUIDELINES</vt:lpstr>
      <vt:lpstr>MAIN MEALS</vt:lpstr>
      <vt:lpstr>SNACKS</vt:lpstr>
      <vt:lpstr>Weekly worksheets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is it so hard to lose weight and keep it off?</dc:title>
  <dc:creator>Susi Lodola</dc:creator>
  <cp:lastModifiedBy>Susi Lodola</cp:lastModifiedBy>
  <cp:revision>11</cp:revision>
  <dcterms:created xsi:type="dcterms:W3CDTF">2021-01-06T08:13:51Z</dcterms:created>
  <dcterms:modified xsi:type="dcterms:W3CDTF">2021-09-24T13:04:43Z</dcterms:modified>
</cp:coreProperties>
</file>